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3" r:id="rId2"/>
    <p:sldId id="256" r:id="rId3"/>
    <p:sldId id="257" r:id="rId4"/>
    <p:sldId id="262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1" r:id="rId16"/>
    <p:sldId id="265" r:id="rId17"/>
    <p:sldId id="266" r:id="rId18"/>
    <p:sldId id="267" r:id="rId19"/>
    <p:sldId id="268" r:id="rId20"/>
    <p:sldId id="277" r:id="rId21"/>
    <p:sldId id="278" r:id="rId22"/>
    <p:sldId id="279" r:id="rId23"/>
    <p:sldId id="280" r:id="rId24"/>
    <p:sldId id="276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99FF"/>
    <a:srgbClr val="CCFFCC"/>
    <a:srgbClr val="F50F82"/>
    <a:srgbClr val="FF66FF"/>
    <a:srgbClr val="D60093"/>
    <a:srgbClr val="FF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2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796D9-0E5C-4BA5-A25D-74E7A508A01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3BC87FF-4421-474D-A645-67F894367B59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4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生態性</a:t>
          </a:r>
          <a:endParaRPr lang="zh-TW" altLang="en-US" sz="40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1E7D47-B906-4F26-97AE-51C907D5648C}" type="parTrans" cxnId="{A1BD4985-0DA6-4DB4-836C-632E275BD362}">
      <dgm:prSet/>
      <dgm:spPr/>
      <dgm:t>
        <a:bodyPr/>
        <a:lstStyle/>
        <a:p>
          <a:endParaRPr lang="zh-TW" altLang="en-US"/>
        </a:p>
      </dgm:t>
    </dgm:pt>
    <dgm:pt modelId="{0A8918FE-E9F5-47CE-B839-6A582155F908}" type="sibTrans" cxnId="{A1BD4985-0DA6-4DB4-836C-632E275BD362}">
      <dgm:prSet/>
      <dgm:spPr/>
      <dgm:t>
        <a:bodyPr/>
        <a:lstStyle/>
        <a:p>
          <a:endParaRPr lang="zh-TW" altLang="en-US"/>
        </a:p>
      </dgm:t>
    </dgm:pt>
    <dgm:pt modelId="{17D9512D-DAAA-4F18-8D7E-53CA2B723442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育樂性</a:t>
          </a:r>
          <a:endParaRPr lang="zh-TW" altLang="en-US" sz="40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1FD366-D9A5-4A82-ACB7-6470FDF2FDFA}" type="parTrans" cxnId="{4E71A62B-8C44-41A9-BA4D-03492B257E3D}">
      <dgm:prSet/>
      <dgm:spPr/>
      <dgm:t>
        <a:bodyPr/>
        <a:lstStyle/>
        <a:p>
          <a:endParaRPr lang="zh-TW" altLang="en-US"/>
        </a:p>
      </dgm:t>
    </dgm:pt>
    <dgm:pt modelId="{26282932-E831-4B80-B5FA-52B424B9674E}" type="sibTrans" cxnId="{4E71A62B-8C44-41A9-BA4D-03492B257E3D}">
      <dgm:prSet/>
      <dgm:spPr/>
      <dgm:t>
        <a:bodyPr/>
        <a:lstStyle/>
        <a:p>
          <a:endParaRPr lang="zh-TW" altLang="en-US"/>
        </a:p>
      </dgm:t>
    </dgm:pt>
    <dgm:pt modelId="{B96407EE-29B7-4375-87C6-334D6E6ADA95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知識性</a:t>
          </a:r>
          <a:endParaRPr lang="zh-TW" altLang="en-US" sz="40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14234F-C826-4306-A319-351A1F45754A}" type="parTrans" cxnId="{EED09B3A-89AA-4FCE-ABB9-5F7E368312D4}">
      <dgm:prSet/>
      <dgm:spPr/>
      <dgm:t>
        <a:bodyPr/>
        <a:lstStyle/>
        <a:p>
          <a:endParaRPr lang="zh-TW" altLang="en-US"/>
        </a:p>
      </dgm:t>
    </dgm:pt>
    <dgm:pt modelId="{61899293-254B-41DE-8B22-1F9F088AF37D}" type="sibTrans" cxnId="{EED09B3A-89AA-4FCE-ABB9-5F7E368312D4}">
      <dgm:prSet/>
      <dgm:spPr/>
      <dgm:t>
        <a:bodyPr/>
        <a:lstStyle/>
        <a:p>
          <a:endParaRPr lang="zh-TW" altLang="en-US"/>
        </a:p>
      </dgm:t>
    </dgm:pt>
    <dgm:pt modelId="{F00390BE-5DE0-4DBF-ABB4-A45CEE3C7ADA}" type="pres">
      <dgm:prSet presAssocID="{FE6796D9-0E5C-4BA5-A25D-74E7A508A01A}" presName="compositeShape" presStyleCnt="0">
        <dgm:presLayoutVars>
          <dgm:chMax val="7"/>
          <dgm:dir/>
          <dgm:resizeHandles val="exact"/>
        </dgm:presLayoutVars>
      </dgm:prSet>
      <dgm:spPr/>
    </dgm:pt>
    <dgm:pt modelId="{D261FE64-F9F7-4365-9625-62706C431552}" type="pres">
      <dgm:prSet presAssocID="{FE6796D9-0E5C-4BA5-A25D-74E7A508A01A}" presName="wedge1" presStyleLbl="node1" presStyleIdx="0" presStyleCnt="3" custLinFactNeighborX="-4596" custLinFactNeighborY="3446"/>
      <dgm:spPr/>
      <dgm:t>
        <a:bodyPr/>
        <a:lstStyle/>
        <a:p>
          <a:endParaRPr lang="zh-TW" altLang="en-US"/>
        </a:p>
      </dgm:t>
    </dgm:pt>
    <dgm:pt modelId="{F12E33D9-109C-4931-A13D-5CE576E14315}" type="pres">
      <dgm:prSet presAssocID="{FE6796D9-0E5C-4BA5-A25D-74E7A508A0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F925DC-DE85-4859-AB66-35FD74740054}" type="pres">
      <dgm:prSet presAssocID="{FE6796D9-0E5C-4BA5-A25D-74E7A508A01A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C1C3E4EA-5820-4ACC-A5B9-E97A779DEEB8}" type="pres">
      <dgm:prSet presAssocID="{FE6796D9-0E5C-4BA5-A25D-74E7A508A0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1069AE-BA63-479A-99F3-BF5C8DEA527E}" type="pres">
      <dgm:prSet presAssocID="{FE6796D9-0E5C-4BA5-A25D-74E7A508A01A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311722D6-85A7-4155-8227-0E4A0B7608D4}" type="pres">
      <dgm:prSet presAssocID="{FE6796D9-0E5C-4BA5-A25D-74E7A508A0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A2EA32-3B37-4192-BA8F-EFF80F973C98}" type="presOf" srcId="{53BC87FF-4421-474D-A645-67F894367B59}" destId="{F12E33D9-109C-4931-A13D-5CE576E14315}" srcOrd="1" destOrd="0" presId="urn:microsoft.com/office/officeart/2005/8/layout/chart3"/>
    <dgm:cxn modelId="{4E71A62B-8C44-41A9-BA4D-03492B257E3D}" srcId="{FE6796D9-0E5C-4BA5-A25D-74E7A508A01A}" destId="{17D9512D-DAAA-4F18-8D7E-53CA2B723442}" srcOrd="1" destOrd="0" parTransId="{7A1FD366-D9A5-4A82-ACB7-6470FDF2FDFA}" sibTransId="{26282932-E831-4B80-B5FA-52B424B9674E}"/>
    <dgm:cxn modelId="{F14DEAE8-9D76-495F-BC90-A6D2C9AC59D3}" type="presOf" srcId="{B96407EE-29B7-4375-87C6-334D6E6ADA95}" destId="{251069AE-BA63-479A-99F3-BF5C8DEA527E}" srcOrd="0" destOrd="0" presId="urn:microsoft.com/office/officeart/2005/8/layout/chart3"/>
    <dgm:cxn modelId="{1F178B43-7674-4428-8331-A267208BFAD9}" type="presOf" srcId="{FE6796D9-0E5C-4BA5-A25D-74E7A508A01A}" destId="{F00390BE-5DE0-4DBF-ABB4-A45CEE3C7ADA}" srcOrd="0" destOrd="0" presId="urn:microsoft.com/office/officeart/2005/8/layout/chart3"/>
    <dgm:cxn modelId="{1AF1CBE4-7EDB-4483-B61D-34B4E008B6FE}" type="presOf" srcId="{53BC87FF-4421-474D-A645-67F894367B59}" destId="{D261FE64-F9F7-4365-9625-62706C431552}" srcOrd="0" destOrd="0" presId="urn:microsoft.com/office/officeart/2005/8/layout/chart3"/>
    <dgm:cxn modelId="{52E2467C-757B-42D7-92EC-2DDAA90BCD4A}" type="presOf" srcId="{17D9512D-DAAA-4F18-8D7E-53CA2B723442}" destId="{C1C3E4EA-5820-4ACC-A5B9-E97A779DEEB8}" srcOrd="1" destOrd="0" presId="urn:microsoft.com/office/officeart/2005/8/layout/chart3"/>
    <dgm:cxn modelId="{9D255E6A-27FB-4678-B544-171DD31ECDA6}" type="presOf" srcId="{B96407EE-29B7-4375-87C6-334D6E6ADA95}" destId="{311722D6-85A7-4155-8227-0E4A0B7608D4}" srcOrd="1" destOrd="0" presId="urn:microsoft.com/office/officeart/2005/8/layout/chart3"/>
    <dgm:cxn modelId="{EED09B3A-89AA-4FCE-ABB9-5F7E368312D4}" srcId="{FE6796D9-0E5C-4BA5-A25D-74E7A508A01A}" destId="{B96407EE-29B7-4375-87C6-334D6E6ADA95}" srcOrd="2" destOrd="0" parTransId="{7914234F-C826-4306-A319-351A1F45754A}" sibTransId="{61899293-254B-41DE-8B22-1F9F088AF37D}"/>
    <dgm:cxn modelId="{A1BD4985-0DA6-4DB4-836C-632E275BD362}" srcId="{FE6796D9-0E5C-4BA5-A25D-74E7A508A01A}" destId="{53BC87FF-4421-474D-A645-67F894367B59}" srcOrd="0" destOrd="0" parTransId="{DB1E7D47-B906-4F26-97AE-51C907D5648C}" sibTransId="{0A8918FE-E9F5-47CE-B839-6A582155F908}"/>
    <dgm:cxn modelId="{0A9757AB-DD91-4D80-BF8F-28F80C65FAED}" type="presOf" srcId="{17D9512D-DAAA-4F18-8D7E-53CA2B723442}" destId="{50F925DC-DE85-4859-AB66-35FD74740054}" srcOrd="0" destOrd="0" presId="urn:microsoft.com/office/officeart/2005/8/layout/chart3"/>
    <dgm:cxn modelId="{F3E93923-98C7-4109-9FF8-3086B4388D60}" type="presParOf" srcId="{F00390BE-5DE0-4DBF-ABB4-A45CEE3C7ADA}" destId="{D261FE64-F9F7-4365-9625-62706C431552}" srcOrd="0" destOrd="0" presId="urn:microsoft.com/office/officeart/2005/8/layout/chart3"/>
    <dgm:cxn modelId="{795F1ECB-97D9-4F1E-BCFA-10D1898BB218}" type="presParOf" srcId="{F00390BE-5DE0-4DBF-ABB4-A45CEE3C7ADA}" destId="{F12E33D9-109C-4931-A13D-5CE576E14315}" srcOrd="1" destOrd="0" presId="urn:microsoft.com/office/officeart/2005/8/layout/chart3"/>
    <dgm:cxn modelId="{96C41661-F3FD-4D80-B58C-8E496D80BC31}" type="presParOf" srcId="{F00390BE-5DE0-4DBF-ABB4-A45CEE3C7ADA}" destId="{50F925DC-DE85-4859-AB66-35FD74740054}" srcOrd="2" destOrd="0" presId="urn:microsoft.com/office/officeart/2005/8/layout/chart3"/>
    <dgm:cxn modelId="{1DD238AE-21B3-4570-8D9F-2EEA130B9E72}" type="presParOf" srcId="{F00390BE-5DE0-4DBF-ABB4-A45CEE3C7ADA}" destId="{C1C3E4EA-5820-4ACC-A5B9-E97A779DEEB8}" srcOrd="3" destOrd="0" presId="urn:microsoft.com/office/officeart/2005/8/layout/chart3"/>
    <dgm:cxn modelId="{D68F3469-6DF2-4F93-A3A2-6D7B83E1A47A}" type="presParOf" srcId="{F00390BE-5DE0-4DBF-ABB4-A45CEE3C7ADA}" destId="{251069AE-BA63-479A-99F3-BF5C8DEA527E}" srcOrd="4" destOrd="0" presId="urn:microsoft.com/office/officeart/2005/8/layout/chart3"/>
    <dgm:cxn modelId="{EC6995FE-2750-4EC6-B7D0-72BA03D9F88D}" type="presParOf" srcId="{F00390BE-5DE0-4DBF-ABB4-A45CEE3C7ADA}" destId="{311722D6-85A7-4155-8227-0E4A0B7608D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FE64-F9F7-4365-9625-62706C431552}">
      <dsp:nvSpPr>
        <dsp:cNvPr id="0" name=""/>
        <dsp:cNvSpPr/>
      </dsp:nvSpPr>
      <dsp:spPr>
        <a:xfrm>
          <a:off x="1701943" y="441028"/>
          <a:ext cx="3841136" cy="3841136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生態性</a:t>
          </a:r>
          <a:endParaRPr lang="zh-TW" altLang="en-US" sz="4000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90332" y="1149809"/>
        <a:ext cx="1303242" cy="1280378"/>
      </dsp:txXfrm>
    </dsp:sp>
    <dsp:sp modelId="{50F925DC-DE85-4859-AB66-35FD74740054}">
      <dsp:nvSpPr>
        <dsp:cNvPr id="0" name=""/>
        <dsp:cNvSpPr/>
      </dsp:nvSpPr>
      <dsp:spPr>
        <a:xfrm>
          <a:off x="1680480" y="422982"/>
          <a:ext cx="3841136" cy="38411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育樂性</a:t>
          </a:r>
          <a:endParaRPr lang="zh-TW" altLang="en-US" sz="40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32219" y="2846556"/>
        <a:ext cx="1737656" cy="1188923"/>
      </dsp:txXfrm>
    </dsp:sp>
    <dsp:sp modelId="{251069AE-BA63-479A-99F3-BF5C8DEA527E}">
      <dsp:nvSpPr>
        <dsp:cNvPr id="0" name=""/>
        <dsp:cNvSpPr/>
      </dsp:nvSpPr>
      <dsp:spPr>
        <a:xfrm>
          <a:off x="1680480" y="422982"/>
          <a:ext cx="3841136" cy="3841136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知識性</a:t>
          </a:r>
          <a:endParaRPr lang="zh-TW" altLang="en-US" sz="40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92030" y="1177491"/>
        <a:ext cx="1303242" cy="128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79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43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8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82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70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42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95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4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1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78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39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9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87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7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C5B235-E76C-4533-88FD-37113EC16768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C53320-12F0-41EE-9966-B8CF99F31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397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5443" y="445531"/>
            <a:ext cx="11033658" cy="99684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獨一無二的休閒勝地</a:t>
            </a:r>
            <a:r>
              <a:rPr lang="en-US" altLang="zh-TW" sz="5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5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獨角仙農場</a:t>
            </a:r>
            <a:endParaRPr lang="zh-TW" altLang="en-US" sz="5400" dirty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4270" y="5684777"/>
            <a:ext cx="6568596" cy="677917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林宜楹、黃凱微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葉庭瑜、田宏章、郭靜螢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33" y="1692895"/>
            <a:ext cx="4221270" cy="374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8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849" y="84345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）關於獨角仙農場的動物</a:t>
            </a:r>
            <a:r>
              <a:rPr lang="zh-TW" altLang="en-US" dirty="0">
                <a:latin typeface="新細明體" panose="02020500000000000000" pitchFamily="18" charset="-120"/>
              </a:rPr>
              <a:t/>
            </a:r>
            <a:br>
              <a:rPr lang="zh-TW" altLang="en-US" dirty="0">
                <a:latin typeface="新細明體" panose="02020500000000000000" pitchFamily="18" charset="-120"/>
              </a:rPr>
            </a:b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0568" y="3990840"/>
            <a:ext cx="5956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sz="4800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受歡迎的</a:t>
            </a:r>
            <a:r>
              <a:rPr lang="zh-TW" altLang="en-US" sz="48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TW" sz="48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zh-TW" altLang="en-US" sz="4800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泥</a:t>
            </a:r>
            <a:r>
              <a:rPr lang="zh-TW" altLang="en-US" sz="48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   遊客覺得新奇。</a:t>
            </a:r>
            <a:endParaRPr lang="en-US" altLang="zh-TW" sz="4800" dirty="0" smtClean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0569" y="2247668"/>
            <a:ext cx="5956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獨角仙農場最受歡迎的是哪種動物呢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2222547" y="4963067"/>
            <a:ext cx="753736" cy="3440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81" y="2247669"/>
            <a:ext cx="2851654" cy="35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97068" y="68579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（四）關於獨角仙農場的動物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4922" y="3281082"/>
            <a:ext cx="5499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sz="4000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難照顧的</a:t>
            </a:r>
            <a:r>
              <a:rPr lang="zh-TW" altLang="en-US" sz="40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   羊駝</a:t>
            </a:r>
            <a:endParaRPr lang="en-US" altLang="zh-TW" sz="4000" dirty="0" smtClean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zh-TW" altLang="en-US" sz="4000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駝喜歡乾燥又涼爽的</a:t>
            </a:r>
            <a:r>
              <a:rPr lang="zh-TW" altLang="en-US" sz="40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地方。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919653" y="1999127"/>
            <a:ext cx="9690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獨角仙農場最難照顧的是哪種動物呢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1" y="2929931"/>
            <a:ext cx="3992282" cy="352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向右箭號 5"/>
          <p:cNvSpPr/>
          <p:nvPr/>
        </p:nvSpPr>
        <p:spPr>
          <a:xfrm>
            <a:off x="9491154" y="3442447"/>
            <a:ext cx="567248" cy="352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850726" y="30249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4294967295"/>
          </p:nvPr>
        </p:nvSpPr>
        <p:spPr>
          <a:xfrm>
            <a:off x="5359226" y="2114296"/>
            <a:ext cx="4767262" cy="400685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這裡是電動遊戲場，假如獨角仙的每個設施都玩膩了，小朋友覺得無聊，可以帶到這裡</a:t>
            </a:r>
            <a:r>
              <a:rPr lang="zh-TW" altLang="en-US" sz="40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玩</a:t>
            </a:r>
            <a:r>
              <a:rPr lang="zh-TW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0726" y="2223833"/>
            <a:ext cx="4508500" cy="3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404648"/>
            <a:ext cx="10131425" cy="1456267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33" y="2318700"/>
            <a:ext cx="4459675" cy="38085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07232" y="2318700"/>
            <a:ext cx="4319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這裡是射擊區，射擊區在現在是比較少再開放，只有偶爾一兩次。射擊區是可以讓人集中精神，專注在這遊戲上。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9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95" y="2306616"/>
            <a:ext cx="4708391" cy="38478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35384" y="2453356"/>
            <a:ext cx="42839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這是小火車，只要一枚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元就可以坐小火車繞一大圈。 許多小朋友都很喜歡這項設施。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359080"/>
            <a:ext cx="10131425" cy="1456267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0" y="2239608"/>
            <a:ext cx="4910203" cy="39482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42713" y="2115971"/>
            <a:ext cx="4258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這裡是電動車場，也是小朋友們最喜歡玩的碰碰車，每次經過時，總會看到小孩們開心的笑容。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2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0" y="1985026"/>
            <a:ext cx="4615552" cy="41477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9296" y="533851"/>
            <a:ext cx="8744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五</a:t>
            </a:r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關於獨角仙農場的設施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6660" y="1985026"/>
            <a:ext cx="49819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這裡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是兒童戲沙區，小朋友們總喜歡帶著玩沙的用具，開開心心的到這裡玩，也會在這裡追逐，就算跌倒了也不怕受傷。</a:t>
            </a:r>
          </a:p>
        </p:txBody>
      </p:sp>
    </p:spTree>
    <p:extLst>
      <p:ext uri="{BB962C8B-B14F-4D97-AF65-F5344CB8AC3E}">
        <p14:creationId xmlns:p14="http://schemas.microsoft.com/office/powerpoint/2010/main" val="39746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8977" y="501888"/>
            <a:ext cx="855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77" y="2098336"/>
            <a:ext cx="4766968" cy="40151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5487" y="2098336"/>
            <a:ext cx="47769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這裡是兒童遊樂器材區，小朋友們總喜歡到這裡玩溜滑梯，也會在這裡玩鬼抓人，大家都玩得很開心，一玩都停不下來了！</a:t>
            </a:r>
          </a:p>
        </p:txBody>
      </p:sp>
    </p:spTree>
    <p:extLst>
      <p:ext uri="{BB962C8B-B14F-4D97-AF65-F5344CB8AC3E}">
        <p14:creationId xmlns:p14="http://schemas.microsoft.com/office/powerpoint/2010/main" val="30460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3599" y="2166290"/>
            <a:ext cx="4997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這裡是昆蟲館，許多人都喜歡到這裡參觀，裡面展示了獨角仙的標本，還有一些小昆蟲，和可愛的小動物，都是令大家最感到興趣的。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840827" y="437081"/>
            <a:ext cx="8492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cap="all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7" y="2010254"/>
            <a:ext cx="4792717" cy="41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034" y="299546"/>
            <a:ext cx="10131425" cy="85717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心得感想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0034" y="1643223"/>
            <a:ext cx="105471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開始，原本以為組長的工作很簡單，實際去做之後才發現和我想的完全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不一樣，幸好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楹及時伸手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救援，我才能完成這次的專題報告。我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最想感謝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就是宜楹了，因為她幫了我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解決很多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事情，感謝黃老師和鄭老師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感謝林叔叔提供寶貴的資料，讓我對居住的社區有更深入的了解。（凱微）</a:t>
            </a:r>
          </a:p>
        </p:txBody>
      </p:sp>
    </p:spTree>
    <p:extLst>
      <p:ext uri="{BB962C8B-B14F-4D97-AF65-F5344CB8AC3E}">
        <p14:creationId xmlns:p14="http://schemas.microsoft.com/office/powerpoint/2010/main" val="33967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199" y="214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	前言</a:t>
            </a:r>
            <a:endParaRPr lang="zh-TW" altLang="en-US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344" y="1866052"/>
            <a:ext cx="7383311" cy="4182397"/>
          </a:xfrm>
        </p:spPr>
        <p:txBody>
          <a:bodyPr>
            <a:normAutofit/>
          </a:bodyPr>
          <a:lstStyle/>
          <a:p>
            <a:pPr indent="355600">
              <a:spcAft>
                <a:spcPts val="0"/>
              </a:spcAft>
            </a:pPr>
            <a:r>
              <a:rPr lang="zh-TW" altLang="zh-TW" sz="44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嘉義著名的獨角仙農場</a:t>
            </a:r>
            <a:endParaRPr lang="en-US" altLang="zh-TW" sz="44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55600">
              <a:spcAft>
                <a:spcPts val="0"/>
              </a:spcAft>
            </a:pPr>
            <a:r>
              <a:rPr lang="zh-TW" altLang="zh-TW" sz="44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想對獨角仙農場有更深的了解</a:t>
            </a:r>
            <a:endParaRPr lang="en-US" altLang="zh-TW" sz="44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55600">
              <a:spcAft>
                <a:spcPts val="0"/>
              </a:spcAft>
            </a:pPr>
            <a:r>
              <a:rPr lang="zh-TW" altLang="zh-TW" sz="44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事先想好問題</a:t>
            </a:r>
            <a:r>
              <a:rPr lang="zh-TW" altLang="en-US" sz="4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訪談</a:t>
            </a:r>
            <a:r>
              <a:rPr lang="zh-TW" altLang="zh-TW" sz="44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農場主人林老闆</a:t>
            </a:r>
            <a:endParaRPr lang="en-US" altLang="zh-TW" sz="44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55600">
              <a:spcAft>
                <a:spcPts val="0"/>
              </a:spcAft>
            </a:pPr>
            <a:r>
              <a:rPr lang="zh-TW" altLang="zh-TW" sz="44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蒐集到豐富的資料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02" y="2041741"/>
            <a:ext cx="3061519" cy="423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67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737" y="515008"/>
            <a:ext cx="10131425" cy="998482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心得感想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29425" y="1949356"/>
            <a:ext cx="951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在這一次的報告中，我覺得最重要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的是「團隊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，因為再做一件事時很多都要別人一起幫忙完成，假如沒有就可能沒辦法做得比原先自己做的還好，另外，等到你要幫忙時，不要害怕，我們會對你伸出一雙溫暖的援手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庭瑜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2231" y="246994"/>
            <a:ext cx="10131425" cy="1456267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心得感想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19914" y="1966307"/>
            <a:ext cx="103941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進行這次的探究時，我學到如何和組員分工合作，一起做好這次的報告。藉由這次的研究主題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，我</a:t>
            </a:r>
            <a:r>
              <a:rPr lang="zh-TW" altLang="en-US" sz="4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才了解</a:t>
            </a:r>
            <a:r>
              <a:rPr lang="zh-TW" altLang="en-US" sz="4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常常去玩的獨角仙農場，原來有這麼多的故事，以前我可從來沒聽過呢！</a:t>
            </a:r>
            <a:r>
              <a:rPr lang="zh-TW" altLang="zh-TW" sz="4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zh-TW" sz="4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宜楹）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799" y="204953"/>
            <a:ext cx="10131425" cy="1196363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心得感想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9802" y="1401316"/>
            <a:ext cx="9603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研究專題時，組長一直說我特色沒有完整，我一直傳新的資料給她，讓我的心情變得很低落。我學到了如何研究某一件物品、整理資料，而且整理得很快速。研究之後我覺得每一件東西都是有優點、</a:t>
            </a:r>
            <a:r>
              <a:rPr lang="zh-TW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缺點。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感謝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林老闆為我們介紹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獨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角仙農場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宏章）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912" y="0"/>
            <a:ext cx="10131425" cy="1456267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心得感想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8361" y="1529840"/>
            <a:ext cx="10678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研究專題報告時，一開始我覺得心裡好煩，因為要一直想各式各樣的問題，幸好有小老師林宜楹和小組長黃凱微兩位學姐的幫助，以及組員的分工合作，否則我真的沒辦法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。也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謝謝林叔叔提供寶貴的資料給我們讓我更了解獨角仙農場的事情。我要感謝林叔叔，因為林叔叔回答我們的問題，讓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en-US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更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獨角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仙</a:t>
            </a:r>
            <a:r>
              <a:rPr lang="zh-TW" altLang="en-US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農</a:t>
            </a:r>
            <a:r>
              <a:rPr lang="zh-TW" altLang="en-US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場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靜</a:t>
            </a:r>
            <a:r>
              <a:rPr lang="zh-TW" altLang="en-US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螢</a:t>
            </a:r>
            <a:r>
              <a:rPr lang="zh-TW" altLang="zh-TW" sz="36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596" y="2517228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簡報結束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340">
            <a:off x="7512269" y="688137"/>
            <a:ext cx="4457165" cy="334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094">
            <a:off x="10511" y="2989901"/>
            <a:ext cx="4225158" cy="3168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6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036" y="449317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我們想要研究的問題：</a:t>
            </a:r>
            <a:endParaRPr lang="zh-TW" altLang="en-US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318" y="193235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關於獨角仙農場的由來</a:t>
            </a:r>
          </a:p>
          <a:p>
            <a:r>
              <a:rPr lang="en-US" altLang="zh-TW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關於獨角仙農場的經營</a:t>
            </a:r>
          </a:p>
          <a:p>
            <a:r>
              <a:rPr lang="en-US" altLang="zh-TW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關於獨角仙農場的特色</a:t>
            </a:r>
          </a:p>
          <a:p>
            <a:r>
              <a:rPr lang="en-US" altLang="zh-TW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關於獨角仙農場的動物</a:t>
            </a:r>
            <a:endParaRPr lang="zh-TW" altLang="en-US" sz="4400" i="1" dirty="0" smtClean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關於獨角仙農場的設施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66" y="2156432"/>
            <a:ext cx="4571129" cy="3430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6255"/>
            <a:ext cx="10396882" cy="1151965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關於獨角仙農場由來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6527"/>
            <a:ext cx="7309262" cy="4342318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創辦人</a:t>
            </a:r>
            <a:r>
              <a:rPr lang="en-US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叔叔的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父親。</a:t>
            </a:r>
            <a:endParaRPr lang="zh-TW" altLang="zh-TW" sz="5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80年代</a:t>
            </a:r>
            <a: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頭乳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兩頭乳牛</a:t>
            </a:r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，這就是「靈基牧場」的開始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90年代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末</a:t>
            </a:r>
            <a: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砍掉檳榔，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打造</a:t>
            </a:r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自然生態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「獨</a:t>
            </a:r>
            <a:r>
              <a:rPr lang="zh-TW" altLang="zh-TW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角仙休閒農場</a:t>
            </a:r>
            <a:r>
              <a:rPr lang="zh-TW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zh-TW" sz="5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122143" y="2560555"/>
            <a:ext cx="662151" cy="3468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4308761" y="4885420"/>
            <a:ext cx="599089" cy="3108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6" y="2059532"/>
            <a:ext cx="4271375" cy="358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（二）關於獨角仙農場的經營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8724" y="2065867"/>
            <a:ext cx="7917405" cy="370489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ClrTx/>
              <a:buSzTx/>
              <a:buNone/>
            </a:pPr>
            <a:r>
              <a:rPr lang="zh-TW" altLang="zh-TW" sz="4400" cap="none" dirty="0"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獨角仙農場現在是由誰經營</a:t>
            </a:r>
            <a:r>
              <a:rPr lang="zh-TW" altLang="zh-TW" sz="4400" cap="none" dirty="0" smtClean="0"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的</a:t>
            </a:r>
            <a:r>
              <a:rPr lang="en-US" altLang="zh-TW" sz="4400" cap="none" dirty="0" smtClean="0"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?</a:t>
            </a:r>
          </a:p>
          <a:p>
            <a:pPr marL="0" lvl="0" indent="0">
              <a:lnSpc>
                <a:spcPct val="90000"/>
              </a:lnSpc>
              <a:buClrTx/>
              <a:buSzTx/>
              <a:buNone/>
            </a:pPr>
            <a:endParaRPr lang="en-US" altLang="zh-TW" sz="4000" cap="none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90000"/>
              </a:lnSpc>
              <a:buClrTx/>
              <a:buSzTx/>
              <a:buNone/>
            </a:pPr>
            <a:r>
              <a:rPr lang="zh-TW" altLang="zh-TW" sz="44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獨角</a:t>
            </a:r>
            <a:r>
              <a:rPr lang="zh-TW" altLang="zh-TW" sz="4400" cap="none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仙農場現在是由林啟銘先生的所經營的。</a:t>
            </a:r>
          </a:p>
          <a:p>
            <a:endParaRPr lang="zh-TW" altLang="en-US" dirty="0"/>
          </a:p>
        </p:txBody>
      </p:sp>
      <p:pic>
        <p:nvPicPr>
          <p:cNvPr id="3074" name="Picture 2" descr="http://www.angrin.tlri.gov.tw/cow/dhi71/dhi71p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0" y="2567836"/>
            <a:ext cx="2457183" cy="32029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971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（二）關於獨角仙農場的經營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1187" y="2309582"/>
            <a:ext cx="6704555" cy="364913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400" cap="none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獨角仙農場已經經營幾年</a:t>
            </a:r>
            <a:r>
              <a:rPr lang="zh-TW" altLang="zh-TW" sz="4400" cap="none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？</a:t>
            </a:r>
            <a:endParaRPr lang="en-US" altLang="zh-TW" sz="4400" cap="none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en-US" altLang="zh-TW" sz="4400" cap="none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zh-TW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大約經營了</a:t>
            </a:r>
            <a:r>
              <a:rPr lang="en-US" altLang="zh-TW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多年，如果有加上養牛的話，差不多是</a:t>
            </a:r>
            <a:r>
              <a:rPr lang="en-US" altLang="zh-TW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</a:t>
            </a:r>
            <a:r>
              <a:rPr lang="zh-TW" altLang="en-US" sz="4000" cap="none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2050" name="Picture 2" descr="http://farm8.staticflickr.com/7391/9059701236_dbb92746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2" y="2440660"/>
            <a:ext cx="3840228" cy="338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（二）關於獨角仙農場的經營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749" y="2228706"/>
            <a:ext cx="6206885" cy="40586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zh-TW" sz="7800" kern="100" cap="none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獨角仙農場以前沒有收費，為甚麼現在要開始收費</a:t>
            </a:r>
            <a:r>
              <a:rPr lang="zh-TW" altLang="zh-TW" sz="7800" kern="100" cap="none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7800" kern="100" cap="none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kern="100" cap="none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7600" kern="100" dirty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收垃圾和整理時很累</a:t>
            </a:r>
            <a:endParaRPr lang="en-US" altLang="zh-TW" sz="7600" kern="100" dirty="0">
              <a:solidFill>
                <a:srgbClr val="99FFCC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7600" kern="100" dirty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有些客人的規矩很差</a:t>
            </a:r>
            <a:endParaRPr lang="en-US" altLang="zh-TW" sz="7600" kern="100" dirty="0">
              <a:solidFill>
                <a:srgbClr val="99FFCC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7600" kern="100" dirty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維持旅遊的品質</a:t>
            </a:r>
            <a:endParaRPr lang="zh-TW" altLang="zh-TW" sz="7600" kern="100" dirty="0">
              <a:solidFill>
                <a:srgbClr val="99FF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600" kern="100" cap="none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zh-TW" altLang="zh-TW" sz="3600" kern="100" cap="none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1" y="2582241"/>
            <a:ext cx="4813454" cy="35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1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（二）關於獨角仙農場的經營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606" y="2033892"/>
            <a:ext cx="10949627" cy="168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800" kern="100" cap="none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獨角仙農場生意最好的是哪時候？</a:t>
            </a:r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464606" y="3736425"/>
            <a:ext cx="1154871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TW" altLang="zh-TW" sz="4800" kern="0" dirty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獨角仙農場人潮最多的時候是周</a:t>
            </a:r>
            <a:r>
              <a:rPr lang="zh-TW" altLang="zh-TW" sz="4800" kern="0" dirty="0" smtClean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休二日</a:t>
            </a:r>
            <a:r>
              <a:rPr lang="zh-TW" altLang="zh-TW" sz="4800" kern="0" dirty="0">
                <a:solidFill>
                  <a:srgbClr val="99FF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，平常比較少。</a:t>
            </a:r>
            <a:endParaRPr lang="zh-TW" altLang="zh-TW" sz="4800" kern="100" dirty="0">
              <a:solidFill>
                <a:srgbClr val="99FF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7666"/>
            <a:ext cx="10396538" cy="115252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（三）關於獨角仙農場的特色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0538" y="1875849"/>
            <a:ext cx="7835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獨角仙農場的特色有哪些</a:t>
            </a:r>
            <a:r>
              <a:rPr kumimoji="0" lang="en-US" altLang="zh-TW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?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6" name="Picture 2" descr="http://0.share.photo.xuite.net/jiun0120/10bdfc9/5104142/22151468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27" y="3109164"/>
            <a:ext cx="4754627" cy="33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95971681"/>
              </p:ext>
            </p:extLst>
          </p:nvPr>
        </p:nvGraphicFramePr>
        <p:xfrm>
          <a:off x="-210158" y="2517732"/>
          <a:ext cx="7400098" cy="457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1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神仙</Template>
  <TotalTime>332</TotalTime>
  <Words>1149</Words>
  <Application>Microsoft Office PowerPoint</Application>
  <PresentationFormat>自訂</PresentationFormat>
  <Paragraphs>72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天體</vt:lpstr>
      <vt:lpstr>獨一無二的休閒勝地---獨角仙農場</vt:lpstr>
      <vt:lpstr>一、 前言</vt:lpstr>
      <vt:lpstr>我們想要研究的問題：</vt:lpstr>
      <vt:lpstr>(一)關於獨角仙農場由來</vt:lpstr>
      <vt:lpstr>（二）關於獨角仙農場的經營</vt:lpstr>
      <vt:lpstr>（二）關於獨角仙農場的經營</vt:lpstr>
      <vt:lpstr>（二）關於獨角仙農場的經營</vt:lpstr>
      <vt:lpstr>（二）關於獨角仙農場的經營</vt:lpstr>
      <vt:lpstr>（三）關於獨角仙農場的特色</vt:lpstr>
      <vt:lpstr>（四）關於獨角仙農場的動物 </vt:lpstr>
      <vt:lpstr>（四）關於獨角仙農場的動物</vt:lpstr>
      <vt:lpstr>(五)關於獨角仙農場的設施</vt:lpstr>
      <vt:lpstr>(五)關於獨角仙農場的設施</vt:lpstr>
      <vt:lpstr>(五)關於獨角仙農場的設施</vt:lpstr>
      <vt:lpstr>(五)關於獨角仙農場的設施</vt:lpstr>
      <vt:lpstr>PowerPoint 簡報</vt:lpstr>
      <vt:lpstr>PowerPoint 簡報</vt:lpstr>
      <vt:lpstr>PowerPoint 簡報</vt:lpstr>
      <vt:lpstr>心得感想</vt:lpstr>
      <vt:lpstr>心得感想</vt:lpstr>
      <vt:lpstr>心得感想</vt:lpstr>
      <vt:lpstr>心得感想</vt:lpstr>
      <vt:lpstr>心得感想</vt:lpstr>
      <vt:lpstr>簡報結束   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 前言</dc:title>
  <dc:creator>CYCuser</dc:creator>
  <cp:lastModifiedBy>USER</cp:lastModifiedBy>
  <cp:revision>35</cp:revision>
  <dcterms:created xsi:type="dcterms:W3CDTF">2016-05-23T05:54:53Z</dcterms:created>
  <dcterms:modified xsi:type="dcterms:W3CDTF">2016-06-14T01:24:03Z</dcterms:modified>
</cp:coreProperties>
</file>