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5"/>
  </p:notesMasterIdLst>
  <p:sldIdLst>
    <p:sldId id="276" r:id="rId2"/>
    <p:sldId id="279" r:id="rId3"/>
    <p:sldId id="258" r:id="rId4"/>
    <p:sldId id="257" r:id="rId5"/>
    <p:sldId id="264" r:id="rId6"/>
    <p:sldId id="265" r:id="rId7"/>
    <p:sldId id="280" r:id="rId8"/>
    <p:sldId id="261" r:id="rId9"/>
    <p:sldId id="267" r:id="rId10"/>
    <p:sldId id="266" r:id="rId11"/>
    <p:sldId id="269" r:id="rId12"/>
    <p:sldId id="277" r:id="rId13"/>
    <p:sldId id="268" r:id="rId14"/>
    <p:sldId id="263" r:id="rId15"/>
    <p:sldId id="281" r:id="rId16"/>
    <p:sldId id="270" r:id="rId17"/>
    <p:sldId id="271" r:id="rId18"/>
    <p:sldId id="272" r:id="rId19"/>
    <p:sldId id="273" r:id="rId20"/>
    <p:sldId id="286" r:id="rId21"/>
    <p:sldId id="283" r:id="rId22"/>
    <p:sldId id="284" r:id="rId23"/>
    <p:sldId id="285" r:id="rId24"/>
    <p:sldId id="282" r:id="rId25"/>
    <p:sldId id="275" r:id="rId26"/>
    <p:sldId id="287" r:id="rId27"/>
    <p:sldId id="288" r:id="rId28"/>
    <p:sldId id="289" r:id="rId29"/>
    <p:sldId id="290" r:id="rId30"/>
    <p:sldId id="291" r:id="rId31"/>
    <p:sldId id="295" r:id="rId32"/>
    <p:sldId id="292" r:id="rId33"/>
    <p:sldId id="293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FA2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4660"/>
  </p:normalViewPr>
  <p:slideViewPr>
    <p:cSldViewPr>
      <p:cViewPr>
        <p:scale>
          <a:sx n="77" d="100"/>
          <a:sy n="77" d="100"/>
        </p:scale>
        <p:origin x="-114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DDD5-8B0C-40EC-90E3-EF659E17839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8018-DD7C-40A3-B2B3-FBEEEF7930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19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8018-DD7C-40A3-B2B3-FBEEEF79304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1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8018-DD7C-40A3-B2B3-FBEEEF79304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50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8018-DD7C-40A3-B2B3-FBEEEF79304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85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70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8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65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78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77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12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42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79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2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78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53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25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69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4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95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F85E87-D3B4-40A3-98D6-70EBE84B172A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BFC259-D97E-4672-A885-ECB5B339F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98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187624" y="-486240"/>
            <a:ext cx="6048672" cy="2421464"/>
          </a:xfrm>
        </p:spPr>
        <p:txBody>
          <a:bodyPr>
            <a:normAutofit/>
          </a:bodyPr>
          <a:lstStyle/>
          <a:p>
            <a:r>
              <a:rPr lang="zh-TW" altLang="en-US" sz="10000" dirty="0" smtClean="0">
                <a:solidFill>
                  <a:srgbClr val="92D050"/>
                </a:solidFill>
              </a:rPr>
              <a:t>暢遊石硦</a:t>
            </a:r>
            <a:endParaRPr lang="zh-TW" altLang="en-US" sz="10000" dirty="0">
              <a:solidFill>
                <a:srgbClr val="92D050"/>
              </a:solidFill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840760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TW" altLang="en-US" sz="3500" dirty="0" smtClean="0"/>
              <a:t>組員</a:t>
            </a:r>
            <a:r>
              <a:rPr lang="en-US" altLang="zh-TW" sz="3500" dirty="0" smtClean="0"/>
              <a:t>:</a:t>
            </a:r>
          </a:p>
          <a:p>
            <a:pPr algn="just"/>
            <a:r>
              <a:rPr lang="zh-TW" altLang="en-US" sz="3500" dirty="0" smtClean="0"/>
              <a:t>李彥</a:t>
            </a:r>
            <a:r>
              <a:rPr lang="zh-TW" altLang="en-US" sz="3500" dirty="0"/>
              <a:t>頡、林俊</a:t>
            </a:r>
            <a:r>
              <a:rPr lang="zh-TW" altLang="en-US" sz="3500" dirty="0" smtClean="0"/>
              <a:t>究、</a:t>
            </a:r>
            <a:r>
              <a:rPr lang="zh-TW" altLang="en-US" sz="3500" dirty="0"/>
              <a:t>葉家妤、</a:t>
            </a:r>
            <a:r>
              <a:rPr lang="zh-TW" altLang="en-US" sz="3500" dirty="0" smtClean="0"/>
              <a:t>沈秀聲、林恩丞</a:t>
            </a:r>
            <a:endParaRPr lang="en-US" altLang="zh-TW" sz="3500" dirty="0" smtClean="0"/>
          </a:p>
          <a:p>
            <a:pPr algn="ctr"/>
            <a:endParaRPr lang="en-US" altLang="zh-TW" sz="2500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764" y="1935224"/>
            <a:ext cx="4608512" cy="31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0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23"/>
            <a:ext cx="7772400" cy="1456267"/>
          </a:xfrm>
        </p:spPr>
        <p:txBody>
          <a:bodyPr>
            <a:normAutofit/>
          </a:bodyPr>
          <a:lstStyle/>
          <a:p>
            <a:r>
              <a:rPr lang="en-US" altLang="zh-TW" sz="4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石硦的地形與氣候</a:t>
            </a:r>
            <a:endParaRPr lang="zh-TW" altLang="en-US" sz="4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052736"/>
            <a:ext cx="8964488" cy="211588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182563" algn="l"/>
                <a:tab pos="657225" algn="l"/>
              </a:tabLst>
            </a:pPr>
            <a:r>
              <a:rPr lang="zh-TW" altLang="en-US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主要的山有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鶯歌山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線範圍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、桶頭山、牛山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紅線範圍</a:t>
            </a:r>
            <a:r>
              <a:rPr lang="en-US" altLang="zh-TW" sz="4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6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endParaRPr lang="zh-TW" altLang="en-US" i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418" b="31221"/>
          <a:stretch/>
        </p:blipFill>
        <p:spPr bwMode="auto">
          <a:xfrm>
            <a:off x="576064" y="2996952"/>
            <a:ext cx="795637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0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5" y="0"/>
            <a:ext cx="7772400" cy="1382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45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45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45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45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石硦</a:t>
            </a:r>
            <a:r>
              <a:rPr lang="zh-TW" altLang="en-US" sz="45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的</a:t>
            </a:r>
            <a:r>
              <a:rPr lang="zh-TW" altLang="zh-TW" sz="45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聚落</a:t>
            </a:r>
            <a:r>
              <a:rPr lang="zh-TW" altLang="zh-TW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zh-TW" altLang="zh-TW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5" y="980728"/>
            <a:ext cx="5040560" cy="597666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1.永富</a:t>
            </a:r>
            <a:r>
              <a:rPr lang="zh-TW" altLang="en-US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                    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2.三坪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4.橫坑頭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5.崎腳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6.藤寮仔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7.石梯仔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8.天望崎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9-10.風櫃斗湖.</a:t>
            </a:r>
            <a:endParaRPr lang="en-US" altLang="zh-TW" sz="41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buNone/>
              <a:tabLst>
                <a:tab pos="657225" algn="l"/>
              </a:tabLst>
            </a:pPr>
            <a:r>
              <a:rPr lang="zh-TW" altLang="zh-TW" sz="41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11</a:t>
            </a:r>
            <a:r>
              <a:rPr lang="zh-TW" altLang="zh-TW" sz="41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.吊景</a:t>
            </a:r>
            <a:endParaRPr lang="en-US" altLang="zh-TW" sz="41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buNone/>
              <a:tabLst>
                <a:tab pos="657225" algn="l"/>
              </a:tabLst>
            </a:pPr>
            <a:r>
              <a:rPr lang="zh-TW" altLang="zh-TW" sz="41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12.振興會 </a:t>
            </a:r>
            <a:endParaRPr lang="en-US" altLang="zh-TW" sz="41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buNone/>
              <a:tabLst>
                <a:tab pos="657225" algn="l"/>
              </a:tabLst>
            </a:pPr>
            <a:r>
              <a:rPr lang="zh-TW" altLang="zh-TW" sz="41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13.店仔角、中山街仔 </a:t>
            </a:r>
            <a:endParaRPr lang="en-US" altLang="zh-TW" sz="41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buNone/>
              <a:tabLst>
                <a:tab pos="657225" algn="l"/>
              </a:tabLst>
            </a:pPr>
            <a:r>
              <a:rPr lang="zh-TW" altLang="zh-TW" sz="41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14.大坪頂、羌仔崙</a:t>
            </a:r>
            <a:endParaRPr lang="en-US" altLang="zh-TW" sz="41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endParaRPr lang="en-US" altLang="zh-TW" kern="0" dirty="0" smtClean="0">
              <a:solidFill>
                <a:srgbClr val="FF0000"/>
              </a:solidFill>
              <a:effectLst/>
              <a:latin typeface="+mn-ea"/>
              <a:cs typeface="Magneto" panose="04030805050802020D02" pitchFamily="82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45577"/>
            <a:ext cx="4392000" cy="53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7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7772400" cy="1224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45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45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45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45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石硦</a:t>
            </a:r>
            <a:r>
              <a:rPr lang="zh-TW" altLang="en-US" sz="45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的</a:t>
            </a:r>
            <a:r>
              <a:rPr lang="zh-TW" altLang="zh-TW" sz="45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聚落</a:t>
            </a:r>
            <a:r>
              <a:rPr lang="zh-TW" altLang="zh-TW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zh-TW" altLang="zh-TW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96" y="908720"/>
            <a:ext cx="4392488" cy="5616624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7504" y="1052737"/>
            <a:ext cx="4392488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二坪、後坑仔、大溪埔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16.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尪匿園仔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17.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蕉仔湖、衙門、石橋仔、瓦厝仔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18.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桂竹林、圳頭仔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19-20.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南勢埔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974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067" y="509127"/>
            <a:ext cx="7772400" cy="14562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40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40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石硦</a:t>
            </a:r>
            <a:r>
              <a:rPr lang="zh-TW" altLang="en-US" sz="40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的</a:t>
            </a:r>
            <a:r>
              <a:rPr lang="zh-TW" altLang="zh-TW" sz="4000" b="1" kern="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聚落</a:t>
            </a:r>
            <a:r>
              <a:rPr lang="zh-TW" altLang="zh-TW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zh-TW" altLang="zh-TW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503" y="1201692"/>
            <a:ext cx="4922864" cy="49685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1988840"/>
            <a:ext cx="360040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tabLst>
                <a:tab pos="657225" algn="l"/>
              </a:tabLst>
            </a:pPr>
            <a:r>
              <a:rPr lang="zh-TW" altLang="zh-TW" sz="44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石</a:t>
            </a:r>
            <a:r>
              <a:rPr lang="zh-TW" altLang="zh-TW" sz="44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硦的住戶約500</a:t>
            </a:r>
            <a:r>
              <a:rPr lang="zh-TW" altLang="zh-TW" sz="44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戶</a:t>
            </a:r>
            <a:endParaRPr lang="en-US" altLang="zh-TW" sz="4400" kern="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tabLst>
                <a:tab pos="657225" algn="l"/>
              </a:tabLst>
            </a:pPr>
            <a:r>
              <a:rPr lang="zh-TW" altLang="zh-TW" sz="44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居民</a:t>
            </a:r>
            <a:r>
              <a:rPr lang="zh-TW" altLang="zh-TW" sz="44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約1400</a:t>
            </a:r>
            <a:r>
              <a:rPr lang="zh-TW" altLang="zh-TW" sz="44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人</a:t>
            </a:r>
            <a:endParaRPr lang="en-US" altLang="zh-TW" sz="4400" kern="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tabLst>
                <a:tab pos="657225" algn="l"/>
              </a:tabLst>
            </a:pPr>
            <a:r>
              <a:rPr lang="zh-TW" altLang="zh-TW" sz="44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公民</a:t>
            </a:r>
            <a:r>
              <a:rPr lang="zh-TW" altLang="zh-TW" sz="4400" kern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數約為1200人</a:t>
            </a:r>
            <a:endParaRPr lang="zh-TW" altLang="zh-TW" sz="4400" kern="1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75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456267"/>
          </a:xfrm>
        </p:spPr>
        <p:txBody>
          <a:bodyPr>
            <a:normAutofit/>
          </a:bodyPr>
          <a:lstStyle/>
          <a:p>
            <a:r>
              <a:rPr lang="en-US" altLang="zh-TW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各個姓氏</a:t>
            </a:r>
            <a:endParaRPr lang="zh-TW" altLang="en-US" sz="4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60025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zh-TW" sz="46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林姓族群 葉姓族群 涂姓族群 陳姓族群另外還有:張、袁、李、邱、江、田、楊、蘇……等姓氏</a:t>
            </a:r>
            <a:endParaRPr lang="zh-TW" altLang="zh-TW" sz="4600" kern="1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2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2780928"/>
            <a:ext cx="724749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10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0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經濟產業</a:t>
            </a:r>
            <a:endParaRPr lang="zh-TW" altLang="en-US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448991" cy="3035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石硦的產業</a:t>
            </a:r>
            <a:endParaRPr lang="en-US" altLang="zh-TW" sz="4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一級產業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檳榔、香蕉、黃金板栗、苦茶油籽、甜龍筍及山藥</a:t>
            </a:r>
            <a:endParaRPr lang="en-US" altLang="zh-TW" sz="4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1" y="3674113"/>
            <a:ext cx="2795913" cy="25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823" y="3685855"/>
            <a:ext cx="29163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981" y="3674114"/>
            <a:ext cx="2964012" cy="24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0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713" y="836712"/>
            <a:ext cx="4659319" cy="5091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石硦的產業</a:t>
            </a:r>
            <a:endParaRPr lang="en-US" altLang="zh-TW" sz="4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二級產業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龍眼乾、苦茶油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317" y="620688"/>
            <a:ext cx="4107605" cy="53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476055" y="5928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苦茶油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450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1" y="220997"/>
            <a:ext cx="4206389" cy="63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石硦的產業</a:t>
            </a:r>
            <a:endParaRPr lang="en-US" altLang="zh-TW" sz="4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三級產業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獨角仙農場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咖啡農場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茶園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紅瓦貓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鶯山、佳鶯溫泉</a:t>
            </a:r>
            <a:endParaRPr lang="zh-TW" alt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606" y="3206746"/>
            <a:ext cx="2322980" cy="31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44177" y="6381328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紅瓦貓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19524" y="26426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獨角仙</a:t>
            </a:r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547" y="3206746"/>
            <a:ext cx="2478608" cy="31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45538" y="63813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鶯山溫泉</a:t>
            </a:r>
            <a:endParaRPr lang="zh-TW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6312"/>
            <a:ext cx="2478608" cy="260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301406" y="26426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佳鶯溫泉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991" y="46312"/>
            <a:ext cx="2266210" cy="263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027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263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石硦的產品</a:t>
            </a:r>
            <a:endParaRPr lang="en-US" altLang="zh-TW" sz="5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178" y="1628800"/>
            <a:ext cx="86322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黃金板栗、蘭花、香蕉、檳榔、木瓜、苦茶油、山蘇、木耳、野薑花火龍果、樹葡萄、苦茶油、石蓮花靈芝、龍眼、荔枝、蓮霧、山藥、甜龍筍、苦茶油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籽、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咖啡、香菇、竹筍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丁、菸草、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山藥和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木瓜</a:t>
            </a:r>
          </a:p>
        </p:txBody>
      </p:sp>
    </p:spTree>
    <p:extLst>
      <p:ext uri="{BB962C8B-B14F-4D97-AF65-F5344CB8AC3E}">
        <p14:creationId xmlns:p14="http://schemas.microsoft.com/office/powerpoint/2010/main" val="2725679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9712" y="2492896"/>
            <a:ext cx="532068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0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一、歷史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5888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1720" y="2636912"/>
            <a:ext cx="53142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spcAft>
                <a:spcPts val="600"/>
              </a:spcAft>
            </a:pPr>
            <a:r>
              <a:rPr lang="zh-TW" altLang="en-US" sz="10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四、交通</a:t>
            </a:r>
            <a:endParaRPr lang="zh-TW" altLang="en-US" sz="10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93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9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44408" cy="2736304"/>
          </a:xfrm>
        </p:spPr>
        <p:txBody>
          <a:bodyPr>
            <a:noAutofit/>
          </a:bodyPr>
          <a:lstStyle/>
          <a:p>
            <a:pPr marL="355600" indent="-355600">
              <a:spcAft>
                <a:spcPts val="600"/>
              </a:spcAft>
              <a:buNone/>
            </a:pP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石硦的主要道路</a:t>
            </a:r>
            <a:endParaRPr lang="en-US" altLang="zh-TW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道路有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134 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135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135-1 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135-2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135-3 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138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176464" cy="352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68959"/>
            <a:ext cx="3923928" cy="352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10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-819472"/>
            <a:ext cx="8291264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</a:t>
            </a:r>
            <a:r>
              <a:rPr lang="zh-TW" altLang="zh-TW" sz="45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主要橋梁</a:t>
            </a:r>
            <a:endParaRPr lang="en-US" altLang="zh-TW" sz="4500" kern="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/>
            </a:endParaRPr>
          </a:p>
          <a:p>
            <a:pPr marL="0" indent="0" algn="ctr">
              <a:buNone/>
            </a:pPr>
            <a:r>
              <a:rPr lang="zh-TW" altLang="en-US" sz="4600" kern="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石</a:t>
            </a:r>
            <a:r>
              <a:rPr lang="zh-TW" altLang="en-US" sz="4600" kern="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硦的橋梁</a:t>
            </a:r>
            <a:r>
              <a:rPr lang="en-US" altLang="zh-TW" sz="4600" kern="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/>
              </a:rPr>
              <a:t>:</a:t>
            </a:r>
          </a:p>
          <a:p>
            <a:pPr marL="0" indent="0" algn="ctr">
              <a:buNone/>
            </a:pPr>
            <a:r>
              <a:rPr lang="zh-TW" altLang="en-US" sz="4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忠全橋</a:t>
            </a:r>
            <a:r>
              <a:rPr lang="en-US" altLang="zh-TW" sz="4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en-US" sz="4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楠</a:t>
            </a:r>
            <a:r>
              <a:rPr lang="zh-TW" altLang="en-US" sz="4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橋</a:t>
            </a:r>
            <a:r>
              <a:rPr lang="en-US" altLang="zh-TW" sz="4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en-US" sz="4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硦橋</a:t>
            </a:r>
            <a:endParaRPr lang="en-US" altLang="zh-TW" sz="4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069" y="3212976"/>
            <a:ext cx="3059076" cy="300741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058531" y="6220389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/>
              <a:t>石楠橋</a:t>
            </a:r>
            <a:endParaRPr lang="zh-TW" altLang="en-US" sz="2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9" y="3212976"/>
            <a:ext cx="3120171" cy="300741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22125" y="6242556"/>
            <a:ext cx="1196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/>
              <a:t>忠全橋</a:t>
            </a:r>
            <a:endParaRPr lang="zh-TW" altLang="en-US" sz="2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14" y="3212977"/>
            <a:ext cx="2806686" cy="300741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146743" y="6241974"/>
            <a:ext cx="1187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 smtClean="0"/>
              <a:t>石硦橋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19981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564904"/>
            <a:ext cx="78886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五、休閒</a:t>
            </a: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旅遊</a:t>
            </a:r>
            <a:endParaRPr lang="en-US" altLang="zh-TW" sz="10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4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-27384"/>
            <a:ext cx="5652120" cy="4268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石硦主要旅遊點</a:t>
            </a:r>
            <a:endParaRPr lang="en-US" altLang="zh-TW" sz="4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獨角仙農場、石硦林場、紅瓦貓和赫隆寺、佳鶯溫泉、鶯山溫泉和石硦光廊</a:t>
            </a:r>
            <a:endParaRPr lang="en-US" altLang="zh-TW" sz="4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126" y="3717032"/>
            <a:ext cx="2699338" cy="25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922767" y="6202347"/>
            <a:ext cx="1195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/>
              <a:t>紅瓦貓</a:t>
            </a:r>
            <a:endParaRPr lang="zh-TW" altLang="en-US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126" y="955264"/>
            <a:ext cx="2699338" cy="207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961576" y="3010139"/>
            <a:ext cx="1201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/>
              <a:t>獨角仙</a:t>
            </a:r>
            <a:endParaRPr lang="zh-TW" altLang="en-US" sz="2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18" y="4354983"/>
            <a:ext cx="2593601" cy="195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159748" y="6309320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dirty="0" smtClean="0"/>
              <a:t>鶯山溫泉</a:t>
            </a:r>
            <a:endParaRPr lang="zh-TW" altLang="en-US" sz="2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614" y="3717032"/>
            <a:ext cx="2047509" cy="25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21559" y="6230806"/>
            <a:ext cx="1550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/>
              <a:t>佳鶯溫泉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34246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2852936"/>
            <a:ext cx="53142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六、人文</a:t>
            </a:r>
            <a:endParaRPr lang="zh-TW" altLang="en-US" sz="10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936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嘉義縣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135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觀光發展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協會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硦社區發展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協會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赫隆寺管理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委員會</a:t>
            </a: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百草茶產銷班</a:t>
            </a:r>
            <a:endParaRPr lang="en-US" altLang="zh-TW" sz="40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媽媽家政班</a:t>
            </a:r>
            <a:endParaRPr lang="en-US" altLang="zh-TW" sz="40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環保志工隊</a:t>
            </a:r>
            <a:endParaRPr lang="en-US" altLang="zh-TW" sz="40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守望相助隊</a:t>
            </a:r>
            <a:endParaRPr lang="en-US" altLang="zh-TW" sz="40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zh-TW" altLang="en-US" sz="40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祥和志工隊 </a:t>
            </a:r>
            <a:endParaRPr lang="en-US" altLang="zh-TW" sz="40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260648"/>
            <a:ext cx="6120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altLang="zh-TW" sz="4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石硦的組織</a:t>
            </a:r>
            <a:r>
              <a:rPr lang="en-US" altLang="zh-TW" sz="4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5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endParaRPr lang="en-US" altLang="zh-TW" sz="45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9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0648"/>
            <a:ext cx="7632848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石硦的主要寺廟</a:t>
            </a:r>
            <a:r>
              <a:rPr lang="en-US" altLang="zh-TW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宗祠</a:t>
            </a:r>
            <a:endParaRPr lang="en-US" altLang="zh-TW" sz="45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石硦主要的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寺廟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福興宮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口廟 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應公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廟 赫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寺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林氏宗祠 葉氏宗祠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鎮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湖宮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87788"/>
            <a:ext cx="297176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763" y="3573016"/>
            <a:ext cx="2719229" cy="32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87788"/>
            <a:ext cx="2880320" cy="32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-171400"/>
            <a:ext cx="824440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en-US" sz="5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</a:t>
            </a:r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5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</a:t>
            </a:r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民俗活動</a:t>
            </a:r>
            <a:endParaRPr lang="en-US" altLang="zh-TW" sz="50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硦的民俗活動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舞獅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仙童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舞陣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鼓陣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6856" y="1639341"/>
            <a:ext cx="5482952" cy="4525963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硦地名的由來是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41325" indent="-441325"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zh-TW" sz="36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</a:t>
            </a:r>
            <a:r>
              <a:rPr lang="zh-TW" altLang="zh-TW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溪水衝擊大石，</a:t>
            </a:r>
            <a:r>
              <a:rPr lang="zh-TW" altLang="zh-TW" sz="36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發出「硦~硦」的聲音</a:t>
            </a:r>
          </a:p>
          <a:p>
            <a:pPr marL="441325" indent="-441325"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硦橋兩邊</a:t>
            </a:r>
            <a:r>
              <a:rPr lang="zh-TW" altLang="zh-TW" sz="36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都為石壁，形狀似</a:t>
            </a:r>
            <a:r>
              <a:rPr lang="zh-TW" altLang="zh-TW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籠</a:t>
            </a:r>
            <a:endParaRPr lang="en-US" altLang="zh-TW" sz="3600" b="1" dirty="0" smtClean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1325" indent="-441325">
              <a:spcAft>
                <a:spcPts val="1200"/>
              </a:spcAft>
              <a:buNone/>
            </a:pPr>
            <a:r>
              <a:rPr lang="zh-TW" altLang="en-US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</a:t>
            </a:r>
            <a:r>
              <a:rPr lang="zh-TW" altLang="zh-TW" sz="36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橋石壁上有一幅人像，叫它石</a:t>
            </a:r>
            <a:r>
              <a:rPr lang="zh-TW" altLang="zh-TW" sz="3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zh-TW" sz="3600" b="1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456384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91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2708920"/>
            <a:ext cx="9540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七、著名人物</a:t>
            </a:r>
          </a:p>
        </p:txBody>
      </p:sp>
    </p:spTree>
    <p:extLst>
      <p:ext uri="{BB962C8B-B14F-4D97-AF65-F5344CB8AC3E}">
        <p14:creationId xmlns:p14="http://schemas.microsoft.com/office/powerpoint/2010/main" val="10035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04664"/>
            <a:ext cx="9468544" cy="632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5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5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zh-TW" sz="45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硦有哪些傑出的人物</a:t>
            </a:r>
            <a:r>
              <a:rPr lang="en-US" altLang="zh-TW" sz="45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zh-TW" sz="45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石硦傑出的人物有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張炳楠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先生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省政委員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嘉義縣長</a:t>
            </a:r>
          </a:p>
          <a:p>
            <a:pPr marL="0" indent="0">
              <a:buNone/>
            </a:pP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明峯先生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台南市消防局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局長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465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7772400" cy="632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5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5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</a:t>
            </a:r>
            <a:r>
              <a:rPr lang="zh-TW" altLang="zh-TW" sz="45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硦有哪些傑出的人物</a:t>
            </a:r>
            <a:r>
              <a:rPr lang="en-US" altLang="zh-TW" sz="45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zh-TW" sz="45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000" dirty="0" smtClean="0"/>
              <a:t>陳文章先生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陳</a:t>
            </a:r>
            <a:r>
              <a:rPr lang="zh-TW" altLang="en-US" sz="4000" dirty="0"/>
              <a:t>清</a:t>
            </a:r>
            <a:r>
              <a:rPr lang="zh-TW" altLang="zh-TW" sz="4000" dirty="0" smtClean="0"/>
              <a:t>春先生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林連德先生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李玉芳先生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/>
              <a:t>郭景春先生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袁論</a:t>
            </a:r>
            <a:r>
              <a:rPr lang="zh-TW" altLang="zh-TW" sz="4000" dirty="0" smtClean="0"/>
              <a:t>海先生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212" y="1700807"/>
            <a:ext cx="1296718" cy="18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81" y="1699493"/>
            <a:ext cx="1249116" cy="18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212" y="4385006"/>
            <a:ext cx="1308660" cy="18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659" y="1690852"/>
            <a:ext cx="1248836" cy="18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372430"/>
            <a:ext cx="1402907" cy="18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856" y="4372430"/>
            <a:ext cx="1481920" cy="180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691811" y="3418222"/>
            <a:ext cx="1810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FFFF00"/>
                </a:solidFill>
              </a:rPr>
              <a:t>陳文章</a:t>
            </a:r>
            <a:endParaRPr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00181" y="341080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 smtClean="0">
                <a:solidFill>
                  <a:srgbClr val="FFFF00"/>
                </a:solidFill>
              </a:rPr>
              <a:t>陳</a:t>
            </a:r>
            <a:r>
              <a:rPr lang="zh-TW" altLang="en-US" sz="2200" dirty="0" smtClean="0">
                <a:solidFill>
                  <a:srgbClr val="FFFF00"/>
                </a:solidFill>
              </a:rPr>
              <a:t>清</a:t>
            </a:r>
            <a:r>
              <a:rPr lang="zh-TW" altLang="zh-TW" sz="2200" dirty="0" smtClean="0">
                <a:solidFill>
                  <a:srgbClr val="FFFF00"/>
                </a:solidFill>
              </a:rPr>
              <a:t>春</a:t>
            </a:r>
            <a:endParaRPr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80656" y="3390812"/>
            <a:ext cx="1114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FFFF00"/>
                </a:solidFill>
              </a:rPr>
              <a:t>林連德</a:t>
            </a:r>
            <a:endParaRPr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28512" y="6100704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FFFF00"/>
                </a:solidFill>
              </a:rPr>
              <a:t>李玉芳</a:t>
            </a:r>
            <a:endParaRPr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84240" y="6108917"/>
            <a:ext cx="110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FFFF00"/>
                </a:solidFill>
              </a:rPr>
              <a:t>郭景春</a:t>
            </a:r>
            <a:endParaRPr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11836" y="6123005"/>
            <a:ext cx="1103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FFFF00"/>
                </a:solidFill>
              </a:rPr>
              <a:t>袁論</a:t>
            </a:r>
            <a:r>
              <a:rPr lang="zh-TW" altLang="zh-TW" sz="2200" dirty="0" smtClean="0">
                <a:solidFill>
                  <a:srgbClr val="FFFF00"/>
                </a:solidFill>
              </a:rPr>
              <a:t>海</a:t>
            </a:r>
            <a:endParaRPr lang="zh-TW" alt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0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62068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>
                <a:solidFill>
                  <a:srgbClr val="FFC000"/>
                </a:solidFill>
              </a:rPr>
              <a:t>謝謝大家的聆聽</a:t>
            </a:r>
            <a:endParaRPr lang="zh-TW" altLang="zh-TW" sz="7200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916832"/>
            <a:ext cx="6264696" cy="47188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3320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76672"/>
            <a:ext cx="7236295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＊最早開墾石硦的先民</a:t>
            </a:r>
            <a:r>
              <a:rPr lang="zh-TW" altLang="en-US" sz="4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spcAft>
                <a:spcPts val="1200"/>
              </a:spcAft>
              <a:buNone/>
            </a:pP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★林家</a:t>
            </a: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林傳</a:t>
            </a:r>
            <a:endParaRPr lang="en-US" altLang="zh-TW" sz="4600" b="1" dirty="0" smtClean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indent="-533400">
              <a:spcAft>
                <a:spcPts val="1200"/>
              </a:spcAft>
              <a:buNone/>
            </a:pP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清雍正年間</a:t>
            </a: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608512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85599" y="5733256"/>
            <a:ext cx="189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林氏宗祠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14862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6763450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＊最早開墾石硦的先民有</a:t>
            </a:r>
            <a:r>
              <a:rPr lang="en-US" altLang="zh-TW" sz="45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★葉家</a:t>
            </a: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葉班</a:t>
            </a:r>
            <a:endParaRPr lang="en-US" altLang="zh-TW" sz="4600" b="1" dirty="0" smtClean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清道光年間</a:t>
            </a: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84168" y="60932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葉</a:t>
            </a:r>
            <a:r>
              <a:rPr lang="zh-TW" altLang="en-US" sz="2400" dirty="0" smtClean="0"/>
              <a:t>氏宗祠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207" y="2643609"/>
            <a:ext cx="4392488" cy="3294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402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" y="-315416"/>
            <a:ext cx="6779096" cy="504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＊最早開墾石硦的先民有</a:t>
            </a:r>
            <a:r>
              <a:rPr lang="en-US" altLang="zh-TW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6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角仙休閒農場 林家</a:t>
            </a: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林烏毛</a:t>
            </a:r>
            <a:endParaRPr lang="en-US" altLang="zh-TW" sz="4600" b="1" dirty="0" smtClean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清光緒年間</a:t>
            </a:r>
            <a:r>
              <a:rPr lang="en-US" altLang="zh-TW" sz="46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600" dirty="0" smtClean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19331" y="565595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/>
              <a:t>獨角仙農場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14047"/>
            <a:ext cx="4974983" cy="344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06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2636912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en-US" sz="100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二、地理 </a:t>
            </a:r>
            <a:endParaRPr lang="en-US" altLang="zh-TW" sz="100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3611"/>
            <a:ext cx="7772400" cy="1277158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石硦的地形與氣候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89856"/>
            <a:ext cx="5580112" cy="5661248"/>
          </a:xfrm>
        </p:spPr>
        <p:txBody>
          <a:bodyPr>
            <a:normAutofit/>
          </a:bodyPr>
          <a:lstStyle/>
          <a:p>
            <a:pPr marL="182563" indent="-182563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en-US" altLang="zh-TW" sz="36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1</a:t>
            </a:r>
            <a:r>
              <a:rPr lang="zh-TW" altLang="zh-TW" sz="36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石硦主要的地形有:</a:t>
            </a:r>
            <a:r>
              <a:rPr lang="zh-TW" altLang="en-US" sz="36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半丘陵，</a:t>
            </a:r>
            <a:endParaRPr lang="en-US" altLang="zh-TW" sz="3600" kern="0" dirty="0" smtClean="0">
              <a:solidFill>
                <a:srgbClr val="FFFF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182563" indent="-182563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zh-TW" altLang="en-US" sz="36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  位於</a:t>
            </a:r>
            <a:r>
              <a:rPr lang="zh-TW" altLang="zh-TW" sz="3600" kern="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嘉義縣中埔鄉之東半部</a:t>
            </a:r>
            <a:r>
              <a:rPr lang="zh-TW" altLang="en-US" sz="36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agneto" panose="04030805050802020D02" pitchFamily="82" charset="0"/>
              </a:rPr>
              <a:t>。</a:t>
            </a:r>
            <a:endParaRPr lang="en-US" altLang="zh-TW" sz="3600" kern="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Magneto" panose="04030805050802020D02" pitchFamily="82" charset="0"/>
            </a:endParaRPr>
          </a:p>
          <a:p>
            <a:pPr marL="182563" indent="-182563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en-US" altLang="zh-TW" sz="36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石硦主要的氣候屬於西南氣候區之範圍。</a:t>
            </a:r>
            <a:endParaRPr lang="en-US" altLang="zh-TW" sz="3600" kern="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563" indent="-182563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地形高度從海拔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200~1100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公尺。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2563" indent="-182563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面積約為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19.6903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平方公里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endParaRPr lang="zh-TW" altLang="en-US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29314" y="6090345"/>
            <a:ext cx="2226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C000"/>
                </a:solidFill>
              </a:rPr>
              <a:t>中埔鄉行政區域圖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908721"/>
            <a:ext cx="3401340" cy="5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4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-39335"/>
            <a:ext cx="7772400" cy="1456267"/>
          </a:xfrm>
        </p:spPr>
        <p:txBody>
          <a:bodyPr>
            <a:normAutofit/>
          </a:bodyPr>
          <a:lstStyle/>
          <a:p>
            <a:r>
              <a:rPr lang="en-US" altLang="zh-TW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石硦的地形與氣候</a:t>
            </a:r>
            <a:endParaRPr lang="zh-TW" altLang="en-US" sz="4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707018"/>
            <a:ext cx="8352927" cy="2283716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0"/>
              </a:spcAft>
              <a:buNone/>
              <a:tabLst>
                <a:tab pos="657225" algn="l"/>
              </a:tabLst>
            </a:pPr>
            <a:r>
              <a:rPr lang="en-US" altLang="zh-TW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4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主要的溪流石硦溪、學仔溪、蕉仔湖溪、旗尾溪</a:t>
            </a:r>
          </a:p>
          <a:p>
            <a:pPr marL="0" indent="0">
              <a:spcAft>
                <a:spcPts val="0"/>
              </a:spcAft>
              <a:buNone/>
              <a:tabLst>
                <a:tab pos="657225" algn="l"/>
              </a:tabLst>
            </a:pPr>
            <a:endParaRPr lang="zh-TW" altLang="en-US" i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616309"/>
            <a:ext cx="5976664" cy="367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/>
          <p:cNvSpPr txBox="1"/>
          <p:nvPr/>
        </p:nvSpPr>
        <p:spPr>
          <a:xfrm>
            <a:off x="3598103" y="6165304"/>
            <a:ext cx="2163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/>
              <a:t> 石硦的溪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90879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神仙</Template>
  <TotalTime>586</TotalTime>
  <Words>892</Words>
  <Application>Microsoft Office PowerPoint</Application>
  <PresentationFormat>如螢幕大小 (4:3)</PresentationFormat>
  <Paragraphs>138</Paragraphs>
  <Slides>33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天體</vt:lpstr>
      <vt:lpstr>暢遊石硦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(一)石硦的地形與氣候</vt:lpstr>
      <vt:lpstr>(一)石硦的地形與氣候</vt:lpstr>
      <vt:lpstr>(一)石硦的地形與氣候</vt:lpstr>
      <vt:lpstr>(二) 石硦的聚落 </vt:lpstr>
      <vt:lpstr>(二) 石硦的聚落 </vt:lpstr>
      <vt:lpstr>(二) 石硦的聚落 </vt:lpstr>
      <vt:lpstr>(三)各個姓氏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石硦社區</dc:title>
  <dc:creator>USER</dc:creator>
  <cp:lastModifiedBy>USER</cp:lastModifiedBy>
  <cp:revision>46</cp:revision>
  <dcterms:created xsi:type="dcterms:W3CDTF">2017-01-05T05:59:22Z</dcterms:created>
  <dcterms:modified xsi:type="dcterms:W3CDTF">2017-04-13T06:07:55Z</dcterms:modified>
</cp:coreProperties>
</file>